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6316afb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6316afb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6316afb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6316afb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6316afb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6316afb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6316afb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46316afb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6316afb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6316afb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6316afb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46316afb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6316afb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6316afb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47630913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47630913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6316afb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6316af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6316afb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6316afb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6316afb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6316afb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6316afb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6316afb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6316afb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6316afb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6316afb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6316afb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.apache.org/atc-acna-2018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.apache.org/atc-acna-2018" TargetMode="External"/><Relationship Id="rId4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.apache.org/atc-acna-2018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.apache.org/atcfall2018" TargetMode="External"/><Relationship Id="rId4" Type="http://schemas.openxmlformats.org/officeDocument/2006/relationships/hyperlink" Target="https://s.apache.org/atcvids" TargetMode="External"/><Relationship Id="rId5" Type="http://schemas.openxmlformats.org/officeDocument/2006/relationships/hyperlink" Target="https://twitter.com/trafficctrlcd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.apache.org/atc-slac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apache/trafficcontrol/blob/3.0.x/CHANGELOG.m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Fall Summit 2018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 Neuman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Chair - Apache Traffic Control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50" y="3852549"/>
            <a:ext cx="2876551" cy="116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727" y="184650"/>
            <a:ext cx="6528550" cy="17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017725"/>
            <a:ext cx="85206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 Template Introduced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Meant to make things better for mergers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meant to be “a stick”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Open Issues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open issues, some are very old.  Let’s spend some time on seeing which are still real issues.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Pull Requests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open pull request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 on finding a committer to help merge, don’t just “fire and forget”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Changelog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Make sure to make Changelog updates for new features and bug fixes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remove this by squashing commits and adding a good commit message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ApacheCon North America 2018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578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Held in Montreal a few weeks ago, Sept 24th - 27th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350+ Attendees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Tomcat, Cloudstack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Lots of Fintech talks, Kafka, Beam, Spark, etc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Companies were well represented (IBM, Microsoft)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“Community Over Code”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Traffic Control Talks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021" y="1206500"/>
            <a:ext cx="2481252" cy="330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Jeff Elsloo - Routing CDN traffic at scale using Apache Tomcat 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434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on the Tomcat Track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move to Tomcat 8.5.x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of OpenSSL for TLS - performance improvements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Custom connectors and classes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Gotchas we experienced in production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Presentation: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https://s.apache.org/atc-acna-2018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775" y="1685925"/>
            <a:ext cx="4210053" cy="31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Dave Neuman - Streaming Media at Scale: The story of ATC</a:t>
            </a:r>
            <a:endParaRPr b="1" sz="200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439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4 Wednesday morning keynotes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we built the IPCDN at Comcast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History of Apache Traffic Control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we chose Apache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Presentation: </a:t>
            </a:r>
            <a:r>
              <a:rPr lang="en" sz="1200" u="sng">
                <a:solidFill>
                  <a:schemeClr val="accent5"/>
                </a:solidFill>
                <a:hlinkClick r:id="rId3"/>
              </a:rPr>
              <a:t>https://s.apache.org/atc-acna-2018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600" y="1397225"/>
            <a:ext cx="4392906" cy="292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Dewayne Richardson/Dan Kirkwood - ATC Up and Running</a:t>
            </a:r>
            <a:endParaRPr b="1" sz="2000"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49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Afternoon Session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Overview of ATC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Explanation of all components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Live Demo of all components in Docker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Docker code is in master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Presentation: </a:t>
            </a:r>
            <a:r>
              <a:rPr lang="en" sz="1200" u="sng">
                <a:solidFill>
                  <a:schemeClr val="accent5"/>
                </a:solidFill>
                <a:hlinkClick r:id="rId3"/>
              </a:rPr>
              <a:t>https://s.apache.org/atc-acna-2018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050" y="1190650"/>
            <a:ext cx="4330248" cy="32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Apache Way...A Refresher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Charity​​​​</a:t>
            </a:r>
            <a:r>
              <a:rPr lang="en">
                <a:solidFill>
                  <a:schemeClr val="dk1"/>
                </a:solidFill>
              </a:rPr>
              <a:t> --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Providing software for the public good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Pragmatic​​​​</a:t>
            </a:r>
            <a:r>
              <a:rPr lang="en">
                <a:solidFill>
                  <a:schemeClr val="dk1"/>
                </a:solidFill>
              </a:rPr>
              <a:t> --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Broadly permissive licenses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Openness​​​​</a:t>
            </a:r>
            <a:r>
              <a:rPr lang="en">
                <a:solidFill>
                  <a:schemeClr val="dk1"/>
                </a:solidFill>
              </a:rPr>
              <a:t> -- All project discussions that lead to project decisions take place in public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Meritocracy​​​​</a:t>
            </a:r>
            <a:r>
              <a:rPr lang="en">
                <a:solidFill>
                  <a:schemeClr val="dk1"/>
                </a:solidFill>
              </a:rPr>
              <a:t> -- Those that have proven they can do, get to do more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Consensus​​​​</a:t>
            </a:r>
            <a:r>
              <a:rPr lang="en">
                <a:solidFill>
                  <a:schemeClr val="dk1"/>
                </a:solidFill>
              </a:rPr>
              <a:t> -- Getting good enough consensus is better than voting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Community Over Code​</a:t>
            </a:r>
            <a:r>
              <a:rPr lang="en">
                <a:solidFill>
                  <a:schemeClr val="dk1"/>
                </a:solidFill>
              </a:rPr>
              <a:t>  -- The health of the community is more important than the quality of the code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Logistics/Housekeeping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Facilities: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Bathrooms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Coffee, Tea, 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Getting in and out of the suite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Schedule: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https://s.apache.org/atcfall2018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Videos: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https://s.apache.org/atcvids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Twitter: </a:t>
            </a:r>
            <a:r>
              <a:rPr lang="en" sz="1050" u="sng">
                <a:solidFill>
                  <a:srgbClr val="2F2FED"/>
                </a:solidFill>
                <a:highlight>
                  <a:srgbClr val="F5F8FA"/>
                </a:highlight>
                <a:hlinkClick r:id="rId5"/>
              </a:rPr>
              <a:t>@trafficctrlcdn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731300" y="130012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Lightning Talk Sign 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Reception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 5:30 at the Cherry Cricket Ballpark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 2220 Blake St, Denver, CO 80205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944225" y="4390400"/>
            <a:ext cx="5079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Slack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traffic-control-cdn.slack.com -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https://s.apache.org/atc-slack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Currently have about 370 users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Good place to get support, ask questions, etc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Decisions are still made via email lists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#tc-meetup for summit information, coordination, etc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our last summit (April 2018)...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42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became a TLP!!!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Released Traffic Control 2.2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491</a:t>
            </a:r>
            <a:r>
              <a:rPr lang="en">
                <a:solidFill>
                  <a:schemeClr val="dk1"/>
                </a:solidFill>
              </a:rPr>
              <a:t> Pull Requests submitted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453</a:t>
            </a:r>
            <a:r>
              <a:rPr lang="en">
                <a:solidFill>
                  <a:schemeClr val="dk1"/>
                </a:solidFill>
              </a:rPr>
              <a:t> Pull Requests closed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1400+</a:t>
            </a:r>
            <a:r>
              <a:rPr lang="en">
                <a:solidFill>
                  <a:schemeClr val="dk1"/>
                </a:solidFill>
              </a:rPr>
              <a:t> commits to Master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36</a:t>
            </a:r>
            <a:r>
              <a:rPr lang="en">
                <a:solidFill>
                  <a:schemeClr val="dk1"/>
                </a:solidFill>
              </a:rPr>
              <a:t> unique contributors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683675" y="1152475"/>
            <a:ext cx="42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257</a:t>
            </a:r>
            <a:r>
              <a:rPr lang="en">
                <a:solidFill>
                  <a:schemeClr val="dk1"/>
                </a:solidFill>
              </a:rPr>
              <a:t> Issues opened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112</a:t>
            </a:r>
            <a:r>
              <a:rPr lang="en">
                <a:solidFill>
                  <a:schemeClr val="dk1"/>
                </a:solidFill>
              </a:rPr>
              <a:t> Issues Closed/Resolved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FF9900"/>
                </a:solidFill>
              </a:rPr>
              <a:t>283</a:t>
            </a:r>
            <a:r>
              <a:rPr lang="en">
                <a:solidFill>
                  <a:schemeClr val="dk1"/>
                </a:solidFill>
              </a:rPr>
              <a:t> emails on dev list by </a:t>
            </a:r>
            <a:r>
              <a:rPr lang="en">
                <a:solidFill>
                  <a:srgbClr val="FF9900"/>
                </a:solidFill>
              </a:rPr>
              <a:t>40</a:t>
            </a:r>
            <a:r>
              <a:rPr lang="en">
                <a:solidFill>
                  <a:schemeClr val="dk1"/>
                </a:solidFill>
              </a:rPr>
              <a:t> people divided into </a:t>
            </a:r>
            <a:r>
              <a:rPr lang="en">
                <a:solidFill>
                  <a:srgbClr val="FF9900"/>
                </a:solidFill>
              </a:rPr>
              <a:t>47</a:t>
            </a:r>
            <a:r>
              <a:rPr lang="en">
                <a:solidFill>
                  <a:schemeClr val="dk1"/>
                </a:solidFill>
              </a:rPr>
              <a:t> topics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FF9900"/>
                </a:solidFill>
              </a:rPr>
              <a:t>58</a:t>
            </a:r>
            <a:r>
              <a:rPr lang="en">
                <a:solidFill>
                  <a:schemeClr val="dk1"/>
                </a:solidFill>
              </a:rPr>
              <a:t> emails on users list by </a:t>
            </a:r>
            <a:r>
              <a:rPr lang="en">
                <a:solidFill>
                  <a:srgbClr val="FF9900"/>
                </a:solidFill>
              </a:rPr>
              <a:t>17</a:t>
            </a:r>
            <a:r>
              <a:rPr lang="en">
                <a:solidFill>
                  <a:schemeClr val="dk1"/>
                </a:solidFill>
              </a:rPr>
              <a:t> people divided into </a:t>
            </a:r>
            <a:r>
              <a:rPr lang="en">
                <a:solidFill>
                  <a:srgbClr val="FF9900"/>
                </a:solidFill>
              </a:rPr>
              <a:t>11</a:t>
            </a:r>
            <a:r>
              <a:rPr lang="en">
                <a:solidFill>
                  <a:schemeClr val="dk1"/>
                </a:solidFill>
              </a:rPr>
              <a:t> topics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Added ~100 users to Slack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Committer -- Rawlin Peters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572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for Comcast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Contributed many large features such as Geolocation Client Steering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Currently working on flexible cache groups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Familiar with all ATC Components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rawlin@apache.org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047" y="1152475"/>
            <a:ext cx="2254301" cy="356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Committer -- Dylan Volz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51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for Google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Helped with Perl -&gt; Golang migration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Large role in architecting Traffic Ops API framework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Very knowledgeable on Traffic Ops golang API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dylan@apache.org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825" y="1017725"/>
            <a:ext cx="2173550" cy="30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3.0 Release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Traffic Router has been upgraded to use Tomcat 8.5.x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Traffic Router is now it’s own service `systemctl stop|start|restart traffic_router` instead of `systemctl stop|start|restart tomcat`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ATC no longer supports Centos &lt; 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Java Traffic Monitor removed from code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Traffic Ops UI now has a message that it will be </a:t>
            </a:r>
            <a:r>
              <a:rPr lang="en"/>
              <a:t>deprecated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Traffic Portal should have feature parity with TO, there are a few exceptions (like DNSSEC)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3.0 Release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 Cont’d: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Backup edge cache group configuration - Let’s a user configure backup edge cache groups instead of using the default of next closest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Golang migrations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Geolocation based client steering - TR can now steer clients to closest origin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Tenancy is now the default behavior in Traffic 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Cache group localization - </a:t>
            </a:r>
            <a:r>
              <a:rPr lang="en"/>
              <a:t>cache group API now supports an optional `localizationMethods` field which specifies the localization methods allowed for that cache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Changelog: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https://github.com/apache/trafficcontrol/blob/3.0.x/CHANGELOG.md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3.0 Release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5917800" cy="34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RC0 has already been -1ed due to regression bugs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Need help testing RC1 once it is released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Targeting Mid-November release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225" y="2709850"/>
            <a:ext cx="2295550" cy="2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